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453" r:id="rId204"/>
    <p:sldId id="454" r:id="rId205"/>
    <p:sldId id="455" r:id="rId206"/>
    <p:sldId id="456" r:id="rId207"/>
    <p:sldId id="457" r:id="rId208"/>
    <p:sldId id="458" r:id="rId209"/>
    <p:sldId id="459" r:id="rId210"/>
    <p:sldId id="460" r:id="rId211"/>
    <p:sldId id="461" r:id="rId212"/>
    <p:sldId id="462" r:id="rId213"/>
    <p:sldId id="463" r:id="rId214"/>
    <p:sldId id="464" r:id="rId215"/>
    <p:sldId id="465" r:id="rId216"/>
    <p:sldId id="466" r:id="rId217"/>
    <p:sldId id="467" r:id="rId218"/>
    <p:sldId id="468" r:id="rId219"/>
    <p:sldId id="469" r:id="rId220"/>
    <p:sldId id="470" r:id="rId221"/>
    <p:sldId id="471" r:id="rId222"/>
    <p:sldId id="472" r:id="rId223"/>
    <p:sldId id="473" r:id="rId224"/>
    <p:sldId id="474" r:id="rId225"/>
    <p:sldId id="475" r:id="rId226"/>
    <p:sldId id="476" r:id="rId227"/>
    <p:sldId id="477" r:id="rId228"/>
    <p:sldId id="478" r:id="rId229"/>
    <p:sldId id="479" r:id="rId230"/>
    <p:sldId id="480" r:id="rId231"/>
    <p:sldId id="481" r:id="rId232"/>
    <p:sldId id="482" r:id="rId233"/>
    <p:sldId id="483" r:id="rId234"/>
    <p:sldId id="484" r:id="rId235"/>
    <p:sldId id="485" r:id="rId236"/>
    <p:sldId id="486" r:id="rId237"/>
    <p:sldId id="487" r:id="rId238"/>
    <p:sldId id="488" r:id="rId239"/>
    <p:sldId id="489" r:id="rId240"/>
    <p:sldId id="490" r:id="rId241"/>
    <p:sldId id="491" r:id="rId242"/>
    <p:sldId id="492" r:id="rId243"/>
    <p:sldId id="493" r:id="rId244"/>
    <p:sldId id="494" r:id="rId245"/>
    <p:sldId id="495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503" r:id="rId254"/>
    <p:sldId id="504" r:id="rId255"/>
    <p:sldId id="505" r:id="rId256"/>
    <p:sldId id="506" r:id="rId257"/>
    <p:sldId id="507" r:id="rId258"/>
    <p:sldId id="508" r:id="rId259"/>
    <p:sldId id="509" r:id="rId260"/>
    <p:sldId id="510" r:id="rId26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30" Type="http://schemas.openxmlformats.org/officeDocument/2006/relationships/slide" Target="slides/slide124.xml"/><Relationship Id="rId131" Type="http://schemas.openxmlformats.org/officeDocument/2006/relationships/slide" Target="slides/slide125.xml"/><Relationship Id="rId132" Type="http://schemas.openxmlformats.org/officeDocument/2006/relationships/slide" Target="slides/slide126.xml"/><Relationship Id="rId133" Type="http://schemas.openxmlformats.org/officeDocument/2006/relationships/slide" Target="slides/slide127.xml"/><Relationship Id="rId134" Type="http://schemas.openxmlformats.org/officeDocument/2006/relationships/slide" Target="slides/slide128.xml"/><Relationship Id="rId135" Type="http://schemas.openxmlformats.org/officeDocument/2006/relationships/slide" Target="slides/slide129.xml"/><Relationship Id="rId136" Type="http://schemas.openxmlformats.org/officeDocument/2006/relationships/slide" Target="slides/slide130.xml"/><Relationship Id="rId137" Type="http://schemas.openxmlformats.org/officeDocument/2006/relationships/slide" Target="slides/slide131.xml"/><Relationship Id="rId138" Type="http://schemas.openxmlformats.org/officeDocument/2006/relationships/slide" Target="slides/slide132.xml"/><Relationship Id="rId139" Type="http://schemas.openxmlformats.org/officeDocument/2006/relationships/slide" Target="slides/slide133.xml"/><Relationship Id="rId140" Type="http://schemas.openxmlformats.org/officeDocument/2006/relationships/slide" Target="slides/slide134.xml"/><Relationship Id="rId141" Type="http://schemas.openxmlformats.org/officeDocument/2006/relationships/slide" Target="slides/slide135.xml"/><Relationship Id="rId142" Type="http://schemas.openxmlformats.org/officeDocument/2006/relationships/slide" Target="slides/slide136.xml"/><Relationship Id="rId143" Type="http://schemas.openxmlformats.org/officeDocument/2006/relationships/slide" Target="slides/slide137.xml"/><Relationship Id="rId144" Type="http://schemas.openxmlformats.org/officeDocument/2006/relationships/slide" Target="slides/slide138.xml"/><Relationship Id="rId145" Type="http://schemas.openxmlformats.org/officeDocument/2006/relationships/slide" Target="slides/slide139.xml"/><Relationship Id="rId146" Type="http://schemas.openxmlformats.org/officeDocument/2006/relationships/slide" Target="slides/slide140.xml"/><Relationship Id="rId147" Type="http://schemas.openxmlformats.org/officeDocument/2006/relationships/slide" Target="slides/slide141.xml"/><Relationship Id="rId148" Type="http://schemas.openxmlformats.org/officeDocument/2006/relationships/slide" Target="slides/slide142.xml"/><Relationship Id="rId149" Type="http://schemas.openxmlformats.org/officeDocument/2006/relationships/slide" Target="slides/slide143.xml"/><Relationship Id="rId150" Type="http://schemas.openxmlformats.org/officeDocument/2006/relationships/slide" Target="slides/slide144.xml"/><Relationship Id="rId151" Type="http://schemas.openxmlformats.org/officeDocument/2006/relationships/slide" Target="slides/slide145.xml"/><Relationship Id="rId152" Type="http://schemas.openxmlformats.org/officeDocument/2006/relationships/slide" Target="slides/slide146.xml"/><Relationship Id="rId153" Type="http://schemas.openxmlformats.org/officeDocument/2006/relationships/slide" Target="slides/slide147.xml"/><Relationship Id="rId154" Type="http://schemas.openxmlformats.org/officeDocument/2006/relationships/slide" Target="slides/slide148.xml"/><Relationship Id="rId155" Type="http://schemas.openxmlformats.org/officeDocument/2006/relationships/slide" Target="slides/slide149.xml"/><Relationship Id="rId156" Type="http://schemas.openxmlformats.org/officeDocument/2006/relationships/slide" Target="slides/slide150.xml"/><Relationship Id="rId157" Type="http://schemas.openxmlformats.org/officeDocument/2006/relationships/slide" Target="slides/slide151.xml"/><Relationship Id="rId158" Type="http://schemas.openxmlformats.org/officeDocument/2006/relationships/slide" Target="slides/slide152.xml"/><Relationship Id="rId159" Type="http://schemas.openxmlformats.org/officeDocument/2006/relationships/slide" Target="slides/slide153.xml"/><Relationship Id="rId160" Type="http://schemas.openxmlformats.org/officeDocument/2006/relationships/slide" Target="slides/slide154.xml"/><Relationship Id="rId161" Type="http://schemas.openxmlformats.org/officeDocument/2006/relationships/slide" Target="slides/slide155.xml"/><Relationship Id="rId162" Type="http://schemas.openxmlformats.org/officeDocument/2006/relationships/slide" Target="slides/slide156.xml"/><Relationship Id="rId163" Type="http://schemas.openxmlformats.org/officeDocument/2006/relationships/slide" Target="slides/slide157.xml"/><Relationship Id="rId164" Type="http://schemas.openxmlformats.org/officeDocument/2006/relationships/slide" Target="slides/slide158.xml"/><Relationship Id="rId165" Type="http://schemas.openxmlformats.org/officeDocument/2006/relationships/slide" Target="slides/slide159.xml"/><Relationship Id="rId166" Type="http://schemas.openxmlformats.org/officeDocument/2006/relationships/slide" Target="slides/slide160.xml"/><Relationship Id="rId167" Type="http://schemas.openxmlformats.org/officeDocument/2006/relationships/slide" Target="slides/slide161.xml"/><Relationship Id="rId168" Type="http://schemas.openxmlformats.org/officeDocument/2006/relationships/slide" Target="slides/slide162.xml"/><Relationship Id="rId169" Type="http://schemas.openxmlformats.org/officeDocument/2006/relationships/slide" Target="slides/slide163.xml"/><Relationship Id="rId170" Type="http://schemas.openxmlformats.org/officeDocument/2006/relationships/slide" Target="slides/slide164.xml"/><Relationship Id="rId171" Type="http://schemas.openxmlformats.org/officeDocument/2006/relationships/slide" Target="slides/slide165.xml"/><Relationship Id="rId172" Type="http://schemas.openxmlformats.org/officeDocument/2006/relationships/slide" Target="slides/slide166.xml"/><Relationship Id="rId173" Type="http://schemas.openxmlformats.org/officeDocument/2006/relationships/slide" Target="slides/slide167.xml"/><Relationship Id="rId174" Type="http://schemas.openxmlformats.org/officeDocument/2006/relationships/slide" Target="slides/slide168.xml"/><Relationship Id="rId175" Type="http://schemas.openxmlformats.org/officeDocument/2006/relationships/slide" Target="slides/slide169.xml"/><Relationship Id="rId176" Type="http://schemas.openxmlformats.org/officeDocument/2006/relationships/slide" Target="slides/slide170.xml"/><Relationship Id="rId177" Type="http://schemas.openxmlformats.org/officeDocument/2006/relationships/slide" Target="slides/slide171.xml"/><Relationship Id="rId178" Type="http://schemas.openxmlformats.org/officeDocument/2006/relationships/slide" Target="slides/slide172.xml"/><Relationship Id="rId179" Type="http://schemas.openxmlformats.org/officeDocument/2006/relationships/slide" Target="slides/slide173.xml"/><Relationship Id="rId180" Type="http://schemas.openxmlformats.org/officeDocument/2006/relationships/slide" Target="slides/slide174.xml"/><Relationship Id="rId181" Type="http://schemas.openxmlformats.org/officeDocument/2006/relationships/slide" Target="slides/slide175.xml"/><Relationship Id="rId182" Type="http://schemas.openxmlformats.org/officeDocument/2006/relationships/slide" Target="slides/slide176.xml"/><Relationship Id="rId183" Type="http://schemas.openxmlformats.org/officeDocument/2006/relationships/slide" Target="slides/slide177.xml"/><Relationship Id="rId184" Type="http://schemas.openxmlformats.org/officeDocument/2006/relationships/slide" Target="slides/slide178.xml"/><Relationship Id="rId185" Type="http://schemas.openxmlformats.org/officeDocument/2006/relationships/slide" Target="slides/slide179.xml"/><Relationship Id="rId186" Type="http://schemas.openxmlformats.org/officeDocument/2006/relationships/slide" Target="slides/slide180.xml"/><Relationship Id="rId187" Type="http://schemas.openxmlformats.org/officeDocument/2006/relationships/slide" Target="slides/slide181.xml"/><Relationship Id="rId188" Type="http://schemas.openxmlformats.org/officeDocument/2006/relationships/slide" Target="slides/slide182.xml"/><Relationship Id="rId189" Type="http://schemas.openxmlformats.org/officeDocument/2006/relationships/slide" Target="slides/slide183.xml"/><Relationship Id="rId190" Type="http://schemas.openxmlformats.org/officeDocument/2006/relationships/slide" Target="slides/slide184.xml"/><Relationship Id="rId191" Type="http://schemas.openxmlformats.org/officeDocument/2006/relationships/slide" Target="slides/slide185.xml"/><Relationship Id="rId192" Type="http://schemas.openxmlformats.org/officeDocument/2006/relationships/slide" Target="slides/slide186.xml"/><Relationship Id="rId193" Type="http://schemas.openxmlformats.org/officeDocument/2006/relationships/slide" Target="slides/slide187.xml"/><Relationship Id="rId194" Type="http://schemas.openxmlformats.org/officeDocument/2006/relationships/slide" Target="slides/slide188.xml"/><Relationship Id="rId195" Type="http://schemas.openxmlformats.org/officeDocument/2006/relationships/slide" Target="slides/slide189.xml"/><Relationship Id="rId196" Type="http://schemas.openxmlformats.org/officeDocument/2006/relationships/slide" Target="slides/slide190.xml"/><Relationship Id="rId197" Type="http://schemas.openxmlformats.org/officeDocument/2006/relationships/slide" Target="slides/slide191.xml"/><Relationship Id="rId198" Type="http://schemas.openxmlformats.org/officeDocument/2006/relationships/slide" Target="slides/slide192.xml"/><Relationship Id="rId199" Type="http://schemas.openxmlformats.org/officeDocument/2006/relationships/slide" Target="slides/slide193.xml"/><Relationship Id="rId200" Type="http://schemas.openxmlformats.org/officeDocument/2006/relationships/slide" Target="slides/slide194.xml"/><Relationship Id="rId201" Type="http://schemas.openxmlformats.org/officeDocument/2006/relationships/slide" Target="slides/slide195.xml"/><Relationship Id="rId202" Type="http://schemas.openxmlformats.org/officeDocument/2006/relationships/slide" Target="slides/slide196.xml"/><Relationship Id="rId203" Type="http://schemas.openxmlformats.org/officeDocument/2006/relationships/slide" Target="slides/slide197.xml"/><Relationship Id="rId204" Type="http://schemas.openxmlformats.org/officeDocument/2006/relationships/slide" Target="slides/slide198.xml"/><Relationship Id="rId205" Type="http://schemas.openxmlformats.org/officeDocument/2006/relationships/slide" Target="slides/slide199.xml"/><Relationship Id="rId206" Type="http://schemas.openxmlformats.org/officeDocument/2006/relationships/slide" Target="slides/slide200.xml"/><Relationship Id="rId207" Type="http://schemas.openxmlformats.org/officeDocument/2006/relationships/slide" Target="slides/slide201.xml"/><Relationship Id="rId208" Type="http://schemas.openxmlformats.org/officeDocument/2006/relationships/slide" Target="slides/slide202.xml"/><Relationship Id="rId209" Type="http://schemas.openxmlformats.org/officeDocument/2006/relationships/slide" Target="slides/slide203.xml"/><Relationship Id="rId210" Type="http://schemas.openxmlformats.org/officeDocument/2006/relationships/slide" Target="slides/slide204.xml"/><Relationship Id="rId211" Type="http://schemas.openxmlformats.org/officeDocument/2006/relationships/slide" Target="slides/slide205.xml"/><Relationship Id="rId212" Type="http://schemas.openxmlformats.org/officeDocument/2006/relationships/slide" Target="slides/slide206.xml"/><Relationship Id="rId213" Type="http://schemas.openxmlformats.org/officeDocument/2006/relationships/slide" Target="slides/slide207.xml"/><Relationship Id="rId214" Type="http://schemas.openxmlformats.org/officeDocument/2006/relationships/slide" Target="slides/slide208.xml"/><Relationship Id="rId215" Type="http://schemas.openxmlformats.org/officeDocument/2006/relationships/slide" Target="slides/slide209.xml"/><Relationship Id="rId216" Type="http://schemas.openxmlformats.org/officeDocument/2006/relationships/slide" Target="slides/slide210.xml"/><Relationship Id="rId217" Type="http://schemas.openxmlformats.org/officeDocument/2006/relationships/slide" Target="slides/slide211.xml"/><Relationship Id="rId218" Type="http://schemas.openxmlformats.org/officeDocument/2006/relationships/slide" Target="slides/slide212.xml"/><Relationship Id="rId219" Type="http://schemas.openxmlformats.org/officeDocument/2006/relationships/slide" Target="slides/slide213.xml"/><Relationship Id="rId220" Type="http://schemas.openxmlformats.org/officeDocument/2006/relationships/slide" Target="slides/slide214.xml"/><Relationship Id="rId221" Type="http://schemas.openxmlformats.org/officeDocument/2006/relationships/slide" Target="slides/slide215.xml"/><Relationship Id="rId222" Type="http://schemas.openxmlformats.org/officeDocument/2006/relationships/slide" Target="slides/slide216.xml"/><Relationship Id="rId223" Type="http://schemas.openxmlformats.org/officeDocument/2006/relationships/slide" Target="slides/slide217.xml"/><Relationship Id="rId224" Type="http://schemas.openxmlformats.org/officeDocument/2006/relationships/slide" Target="slides/slide218.xml"/><Relationship Id="rId225" Type="http://schemas.openxmlformats.org/officeDocument/2006/relationships/slide" Target="slides/slide219.xml"/><Relationship Id="rId226" Type="http://schemas.openxmlformats.org/officeDocument/2006/relationships/slide" Target="slides/slide220.xml"/><Relationship Id="rId227" Type="http://schemas.openxmlformats.org/officeDocument/2006/relationships/slide" Target="slides/slide221.xml"/><Relationship Id="rId228" Type="http://schemas.openxmlformats.org/officeDocument/2006/relationships/slide" Target="slides/slide222.xml"/><Relationship Id="rId229" Type="http://schemas.openxmlformats.org/officeDocument/2006/relationships/slide" Target="slides/slide223.xml"/><Relationship Id="rId230" Type="http://schemas.openxmlformats.org/officeDocument/2006/relationships/slide" Target="slides/slide224.xml"/><Relationship Id="rId231" Type="http://schemas.openxmlformats.org/officeDocument/2006/relationships/slide" Target="slides/slide225.xml"/><Relationship Id="rId232" Type="http://schemas.openxmlformats.org/officeDocument/2006/relationships/slide" Target="slides/slide226.xml"/><Relationship Id="rId233" Type="http://schemas.openxmlformats.org/officeDocument/2006/relationships/slide" Target="slides/slide227.xml"/><Relationship Id="rId234" Type="http://schemas.openxmlformats.org/officeDocument/2006/relationships/slide" Target="slides/slide228.xml"/><Relationship Id="rId235" Type="http://schemas.openxmlformats.org/officeDocument/2006/relationships/slide" Target="slides/slide229.xml"/><Relationship Id="rId236" Type="http://schemas.openxmlformats.org/officeDocument/2006/relationships/slide" Target="slides/slide230.xml"/><Relationship Id="rId237" Type="http://schemas.openxmlformats.org/officeDocument/2006/relationships/slide" Target="slides/slide231.xml"/><Relationship Id="rId238" Type="http://schemas.openxmlformats.org/officeDocument/2006/relationships/slide" Target="slides/slide232.xml"/><Relationship Id="rId239" Type="http://schemas.openxmlformats.org/officeDocument/2006/relationships/slide" Target="slides/slide233.xml"/><Relationship Id="rId240" Type="http://schemas.openxmlformats.org/officeDocument/2006/relationships/slide" Target="slides/slide234.xml"/><Relationship Id="rId241" Type="http://schemas.openxmlformats.org/officeDocument/2006/relationships/slide" Target="slides/slide235.xml"/><Relationship Id="rId242" Type="http://schemas.openxmlformats.org/officeDocument/2006/relationships/slide" Target="slides/slide236.xml"/><Relationship Id="rId243" Type="http://schemas.openxmlformats.org/officeDocument/2006/relationships/slide" Target="slides/slide237.xml"/><Relationship Id="rId244" Type="http://schemas.openxmlformats.org/officeDocument/2006/relationships/slide" Target="slides/slide238.xml"/><Relationship Id="rId245" Type="http://schemas.openxmlformats.org/officeDocument/2006/relationships/slide" Target="slides/slide239.xml"/><Relationship Id="rId246" Type="http://schemas.openxmlformats.org/officeDocument/2006/relationships/slide" Target="slides/slide240.xml"/><Relationship Id="rId247" Type="http://schemas.openxmlformats.org/officeDocument/2006/relationships/slide" Target="slides/slide241.xml"/><Relationship Id="rId248" Type="http://schemas.openxmlformats.org/officeDocument/2006/relationships/slide" Target="slides/slide242.xml"/><Relationship Id="rId249" Type="http://schemas.openxmlformats.org/officeDocument/2006/relationships/slide" Target="slides/slide243.xml"/><Relationship Id="rId250" Type="http://schemas.openxmlformats.org/officeDocument/2006/relationships/slide" Target="slides/slide244.xml"/><Relationship Id="rId251" Type="http://schemas.openxmlformats.org/officeDocument/2006/relationships/slide" Target="slides/slide245.xml"/><Relationship Id="rId252" Type="http://schemas.openxmlformats.org/officeDocument/2006/relationships/slide" Target="slides/slide246.xml"/><Relationship Id="rId253" Type="http://schemas.openxmlformats.org/officeDocument/2006/relationships/slide" Target="slides/slide247.xml"/><Relationship Id="rId254" Type="http://schemas.openxmlformats.org/officeDocument/2006/relationships/slide" Target="slides/slide248.xml"/><Relationship Id="rId255" Type="http://schemas.openxmlformats.org/officeDocument/2006/relationships/slide" Target="slides/slide249.xml"/><Relationship Id="rId256" Type="http://schemas.openxmlformats.org/officeDocument/2006/relationships/slide" Target="slides/slide250.xml"/><Relationship Id="rId257" Type="http://schemas.openxmlformats.org/officeDocument/2006/relationships/slide" Target="slides/slide251.xml"/><Relationship Id="rId258" Type="http://schemas.openxmlformats.org/officeDocument/2006/relationships/slide" Target="slides/slide252.xml"/><Relationship Id="rId259" Type="http://schemas.openxmlformats.org/officeDocument/2006/relationships/slide" Target="slides/slide253.xml"/><Relationship Id="rId260" Type="http://schemas.openxmlformats.org/officeDocument/2006/relationships/slide" Target="slides/slide254.xml"/><Relationship Id="rId261" Type="http://schemas.openxmlformats.org/officeDocument/2006/relationships/slide" Target="slides/slide25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6.jpg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8.jpg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9.jpg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20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21.jpg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3.jpg"/><Relationship Id="rId4" Type="http://schemas.openxmlformats.org/officeDocument/2006/relationships/image" Target="../media/image4.jpg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Relationship Id="rId4" Type="http://schemas.openxmlformats.org/officeDocument/2006/relationships/image" Target="../media/image24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3.jpg"/><Relationship Id="rId4" Type="http://schemas.openxmlformats.org/officeDocument/2006/relationships/image" Target="../media/image4.jpg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3.jpg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3.jpg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7.jpg"/><Relationship Id="rId4" Type="http://schemas.openxmlformats.org/officeDocument/2006/relationships/image" Target="../media/image3.jpg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3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3.jpg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3.jpg"/><Relationship Id="rId4" Type="http://schemas.openxmlformats.org/officeDocument/2006/relationships/image" Target="../media/image4.jpg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3.jpg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3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3.jpg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3.jpg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3.jpg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3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3.jpg"/></Relationships>
</file>

<file path=ppt/slides/_rels/slide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3.jpg"/></Relationships>
</file>

<file path=ppt/slides/_rels/slide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3.jpg"/></Relationships>
</file>

<file path=ppt/slides/_rels/slide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3.jpg"/></Relationships>
</file>

<file path=ppt/slides/_rels/slide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s/_rels/slide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/Relationships>
</file>

<file path=ppt/slides/_rels/slide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29.jpg"/></Relationships>
</file>

<file path=ppt/slides/_rels/slide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7.jpg"/></Relationships>
</file>

<file path=ppt/slides/_rels/slide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B89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wharton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97280"/>
            <a:ext cx="5029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6576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 i="0">
                <a:solidFill>
                  <a:srgbClr val="B8975A"/>
                </a:solidFill>
                <a:latin typeface="Arial"/>
              </a:defRPr>
            </a:pPr>
            <a:r>
              <a:t>W H A R T O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49808"/>
            <a:ext cx="45720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1">
                <a:solidFill>
                  <a:srgbClr val="606060"/>
                </a:solidFill>
                <a:latin typeface="Arial"/>
              </a:defRPr>
            </a:pPr>
            <a:r>
              <a:t>Ultra-Thin Stone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280160"/>
            <a:ext cx="5029200" cy="10972"/>
          </a:xfrm>
          <a:prstGeom prst="rect">
            <a:avLst/>
          </a:prstGeom>
          <a:solidFill>
            <a:srgbClr val="B89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57200" y="1508760"/>
            <a:ext cx="5303520" cy="2560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400" b="0" i="0">
                <a:solidFill>
                  <a:srgbClr val="FFFFFF"/>
                </a:solidFill>
                <a:latin typeface="Arial"/>
              </a:defRPr>
            </a:pPr>
            <a:r>
              <a:t>SINTERED</a:t>
            </a:r>
            <a:br/>
            <a:r>
              <a:t>STONE</a:t>
            </a:r>
            <a:br/>
            <a:r>
              <a:t>CATALOG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297680"/>
            <a:ext cx="2286000" cy="10972"/>
          </a:xfrm>
          <a:prstGeom prst="rect">
            <a:avLst/>
          </a:prstGeom>
          <a:solidFill>
            <a:srgbClr val="B89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7200" y="4480560"/>
            <a:ext cx="5029200" cy="59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 i="1">
                <a:solidFill>
                  <a:srgbClr val="D4B88A"/>
                </a:solidFill>
                <a:latin typeface="Arial"/>
              </a:defRPr>
            </a:pPr>
            <a:r>
              <a:t>Expert in 3 &amp; 6MM</a:t>
            </a:r>
            <a:br/>
            <a:r>
              <a:t>Ultra-Thin Sintered 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257800"/>
            <a:ext cx="32004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BBBBBB"/>
                </a:solidFill>
                <a:latin typeface="Arial"/>
              </a:defRPr>
            </a:pPr>
            <a:r>
              <a:t>253 Products  ·  2026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5669280"/>
            <a:ext cx="5029200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457200" y="5806440"/>
            <a:ext cx="50292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50" b="0" i="0">
                <a:solidFill>
                  <a:srgbClr val="606060"/>
                </a:solidFill>
                <a:latin typeface="Arial"/>
              </a:defRPr>
            </a:pPr>
            <a:r>
              <a:t>www.whartonstone.com  |  apple@whartonstone.com  |  +86 139 2313 0743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0" y="0"/>
            <a:ext cx="6248095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35040" y="457200"/>
            <a:ext cx="2834640" cy="182880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594360"/>
            <a:ext cx="731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960120"/>
            <a:ext cx="25603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1463040"/>
            <a:ext cx="25603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Luxury Natural Stone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52559" y="457200"/>
            <a:ext cx="2834640" cy="182880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189719" y="594360"/>
            <a:ext cx="731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89719" y="960120"/>
            <a:ext cx="25603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JADE SERIES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89719" y="1463040"/>
            <a:ext cx="25603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Premium Stone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35040" y="2560320"/>
            <a:ext cx="2834640" cy="182880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2697479"/>
            <a:ext cx="731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063239"/>
            <a:ext cx="25603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TRAVERTINE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566160"/>
            <a:ext cx="25603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Natural Texture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52559" y="2560320"/>
            <a:ext cx="2834640" cy="182880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9189719" y="2697479"/>
            <a:ext cx="731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04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89719" y="3063239"/>
            <a:ext cx="25603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LIMESTONE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89719" y="3566160"/>
            <a:ext cx="25603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Subtle Elegance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35040" y="4663440"/>
            <a:ext cx="2834640" cy="182880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6172200" y="4800600"/>
            <a:ext cx="731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05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72200" y="5166359"/>
            <a:ext cx="25603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METAL SERIES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2200" y="5669279"/>
            <a:ext cx="25603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Modern Industrial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52559" y="4663440"/>
            <a:ext cx="2834640" cy="182880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9189719" y="4800600"/>
            <a:ext cx="7315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06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89719" y="5166359"/>
            <a:ext cx="25603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SOLID COLOR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89719" y="5669279"/>
            <a:ext cx="25603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Minimalist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CEPPO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WT1008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PORTLAND" CLASS="THEMES_PRODUCTS_TITLE" TITLE="PORTLAND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WT1098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PORTLAND" TITLE="PORTLAND"&gt;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WT1099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PORTLAND-LIGHT-GREY" CLASS="THEMES_PRODUCTS_TITLE" TITLE="PORTLAND LIGHT GREY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PORTLAND-LIGHT-GREY" TITLE="PORTLAND LIGHT GREY"&gt;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PRAGUE-BEIGE" CLASS="THEMES_PRODUCTS_TITLE" TITLE="PRAGUE BEIGE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WT1102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PRAGUE-BEIGE" TITLE="PRAGUE BEIGE"&gt;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WT1103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QIANLONG-TENGYUAN" CLASS="THEMES_PRODUCTS_TITLE" TITLE="QIANLONG TENGYUAN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WT1104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QIANLONG-TENGYUAN" TITLE="QIANLONG TENGYUAN"&gt;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WT1105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ROMAN-TRAVERTINE-BEIGE" CLASS="THEMES_PRODUCTS_TITLE" TITLE="ROMAN TRAVERTINE BEIGE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WT1106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109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ROMAN-TRAVERTINE-BEIGE" TITLE="ROMAN TRAVERTINE BEIGE"&gt;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WT1107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FOREST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WT1009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ROMAN-TRAVERTINE-BEIGE-1" CLASS="THEMES_PRODUCTS_TITLE" TITLE="ROMAN TRAVERTINE BEIGE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ROMAN-TRAVERTINE-BEIGE-1" TITLE="ROMAN TRAVERTINE BEIGE"&gt;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ROMAN-TRAVERTINE-IVORY" CLASS="THEMES_PRODUCTS_TITLE" TITLE="ROMAN TRAVERTINE IVORY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ROMAN-TRAVERTINE-IVORY" TITLE="ROMAN TRAVERTINE IVORY"&gt;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WT1111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ROYAL-GREY" CLASS="THEMES_PRODUCTS_TITLE" TITLE="ROYAL GREY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WT1112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ROYAL-GREY" TITLE="ROYAL GREY"&gt;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WT1113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SILVER-STAR-GREY" CLASS="THEMES_PRODUCTS_TITLE" TITLE="SILVER STAR GREY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WT1114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SILVER-STAR-GREY" TITLE="SILVER STAR GREY"&gt;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THE-NEW-MONET-GARDEN" CLASS="THEMES_PRODUCTS_TITLE" TITLE="THE NEW MONET GARDEN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119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THE-NEW-MONET-GARDEN" TITLE="THE NEW MONET GARDEN"&gt;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WT1117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kaledon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KALEDONIA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kaledon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TIDAL-WAVE" CLASS="THEMES_PRODUCTS_TITLE" TITLE="TIDAL WAVE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TIDAL-WAVE" TITLE="TIDAL WAVE"&gt;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WT1119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VENICE-BROWN-1" CLASS="THEMES_PRODUCTS_TITLE" TITLE="VENICE BROWN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VENICE-BROWN-1" TITLE="VENICE BROWN"&gt;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VOLCANIC-ROCK" CLASS="THEMES_PRODUCTS_TITLE" TITLE="VOLCANIC ROCK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WT1122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VOLCANIC-ROCK" TITLE="VOLCANIC ROCK"&gt;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WT1123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VICTORIA | NEOLTIH ICONIC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ICONIC DESIGN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WT1124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JanYeCeramic_lime-stone-bei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JANYECERAMIC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LIME-STONE-OFF-WHITE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JANYE ORIGINAL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WT1125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JanYeCeramic_lime-stone-bei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ABU DHABI WHITE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WT1126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129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AMAZONICO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WT1127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NUVOLA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ARABESQUE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WT1128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ARENA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WT1129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ARTISAN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artisan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ASPEN GREY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WT1131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AZAHAR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WT1132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azahar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AZURE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WT1133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BARRO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WT1134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BASALT BLACK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WT1135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BASALT GREY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WT1136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139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BETON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PATAGONIA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WT1012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BLACK OBSESSION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WT1138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CALACATTA GOLD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CALACATTA LUXE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CALACATTA ROMA -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WT1141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calacatta-roma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CALACATTA ROYALE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WT1142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CALACATTA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CALATORAO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WT1144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CALISTA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WT1145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MATTE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WT1146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149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COLORADO DUNES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WT1147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STARLIGHT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WT1013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COLOSSEO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WT1148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colosseo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CRÈME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WT1149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DISCOVER THE FUSION COLLECTION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WT1150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cappadocia-sunset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EVEREST SUNRISE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WT1151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everest-sunrise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HIMALAYA CRYSTAL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WT1152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IGNEA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WT1153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ignea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KRATER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WT1154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LAYLA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WT1155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MAMBA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WT1156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159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MODELO ESTATUARIO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SUPERGREY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WT1014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MONT BLANC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WT1158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NERO ZIMBABWE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WT1159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NEW YORK - NEW YORK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WT1160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NIAGARA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WT1161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OBSIDIAN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WT1162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obsidian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PIETRA DI LUNA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WT1163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PIETRA DI OSSO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WT1164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PIETRA DI PIOMBO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WT1165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PIETRA GREY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WT1166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169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PULPIS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WT1167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TROPICAL GREEN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WT1015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RAPOLANO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WT1168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rapolano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RETROSTONE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WT1169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SAN SIMONE|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WT1170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SERPEGGIANTE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WT1171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serpeggiante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SHILIN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WT1172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SRATA ARGENTUM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WT1173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TAJ MAHAL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WT1174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TERRAZO CEPPO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WT1175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TOSCANO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WT1176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toscano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179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WHITESANDS | THE NEW CLASSTONE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WT1177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whitesands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CALACATTA GOLD VENATO BNL1239L15 3000X1200X9MM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WULONG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WT1178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ZAHA 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MARBLE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WT1179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IRON COPPER | IRON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HONED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METAL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WT1180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IRON CORTEN | IRON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HONED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METAL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WT1181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IRON FROST | IRON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HONED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METAL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WT1182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IRON GREY | IRON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HONED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METAL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WT1183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METROPOLITAN | STEEL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HONED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METAL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WT1184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ARCTIC WHITE | COLORFEEL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SOLID COLOR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WT1185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JUST WHITE | COLORFEEL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SOLID COLOR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WT1186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189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LUX | COLORFEEL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SOLID COLOR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WT1187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FENDI WHITE ONYX 1279497L/1279497F 2700X1200X9MM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NERO | COLORFEEL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SOLID COLOR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WT1188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NIVOLA | COLORFEEL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SOLID COLOR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WT1189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nivola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ALHAMBRA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WT1190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AMAZONIA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WT1191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BELLAGIO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WT1192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BIANCO LASA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WT1193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BLAZE DARK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WT1194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BLAZE SNOW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WT1195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snow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Techlam_kaledonia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BLOOMCORE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WT1196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199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BRECCIA BROWN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WT1197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Techlam_breccia-brown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GDJINQIANG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岩板一线品牌、大规格岩板、专业岩板品牌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GDJINQIANG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FENDI WHITE ONYX 1539497L 3000X1500X9MM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CALACATTA WHITE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WT1198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snow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Techlam_kaledonia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COLOSSAL CREAM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WT1199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CONCERTO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WT1200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CORALINA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BUSH-HAMMERED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COSMOPOLITAN BLACK LEVANTINA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WT1202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delt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DELTA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WT1203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delt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ESSENTIAL GOLD LEVANTINA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WT1204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FEROX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WT1205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blaze-dark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FIOR DI BOSCO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MATTE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WT1206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fior-di-bosc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blaze-dark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Techlam_ceppo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209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HYDRA ARGEN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WT1207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FENDI WHITE ONYX BNL1632497L/BNL1632497YS 3200X1600X12MM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HYDRA BEIGE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SATIN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WT1208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KALOS BIANCO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WT1209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snow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Techlam_kaledonia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LIMESTONE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MATTE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MACCHIA GOLD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MARVEL GOLD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WT1212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snow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OPIUM BLACK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WT1213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PIERRE BLEUE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BUSH-HAMMERED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WT1214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PURE BONE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WT1215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PURE COAL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WT1216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219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PURE 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WT1217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snow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FENDI WHITE ONYX BNL9262497L 2600X900X9MM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PURE NEU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MATTE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WT1218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snow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PURE-ANTRACITA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SATIN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WT1219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PURE-BLACK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WT1220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REGIO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BUSH-HAMMERED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WT1221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RUST COOPER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WT1222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RUST-CORTEN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BUSH-HAMMERED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WT1223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RUST-IRON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WT1224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SALINA CREAM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BUSH HAMMERED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WT1225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SALINA IVORY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BUSH-HAMMERED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WT1226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229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SALINA TAUPE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BUSH HAMMERED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WT1227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GINKGO CREAM BNL82691158F 2600X800X9MM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MATTE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WT1021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SINTERED STONE | MONT BLANC LEVANTINA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WT1228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SLATE-IVORY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WT1229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t-lauren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ST-LAURENT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t-lauren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STEEL CHROME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WT1231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blaze-dark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STEEL-CORTEN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WT1232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STEEL-DARK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WT1233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STEEL-MARINE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WT1234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STEEL-WHITE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WT1235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STRATTOS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WT1236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olossal-crea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239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TAMBORA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INFINITE JADE ONYX BNL1279388L 2700X1200X9MM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TEKTONIKA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WT1238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TESA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WT1239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THAR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WT1240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THUNDRA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WT1241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TRAVERTINO PEARL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BUSH-HAMMERED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20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WT1242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245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URBAN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BUSH-HAMMERED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WT1243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246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VULCANO COAL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WT1244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cepp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supergre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247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VULCANO-CENIZA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WT1245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248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VULCANO-CONCRETE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MATTE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WT1246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249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VULCANO-ROCA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WT1247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INFINITE JADE ONYX BNL926388L 2600X900X9MM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TECHLAM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250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ZAHIR-PERLE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5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TECHLAM COLLECTION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WT1248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Techlam_blaze-dark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Techlam_cepp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251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PANDA WHITE BNL826048L 2600X800X15MM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15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WT1249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252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LA BOHÈME | TIMBER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WOOD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253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PASADENA | TIMBER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WOOD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WT1251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  <p:pic>
        <p:nvPicPr>
          <p:cNvPr id="38" name="Picture 37" descr="Neolith_pasadena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NEOLITH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254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SUMMER DALA | TIMBER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WOOD SERIES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WT1252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Neolith_victori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28032"/>
            <a:ext cx="1737360" cy="960120"/>
          </a:xfrm>
          <a:prstGeom prst="rect">
            <a:avLst/>
          </a:prstGeom>
        </p:spPr>
      </p:pic>
      <p:pic>
        <p:nvPicPr>
          <p:cNvPr id="37" name="Picture 36" descr="Neolith_victori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2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B89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wharton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731520"/>
            <a:ext cx="4389120" cy="3474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4846320"/>
            <a:ext cx="6705295" cy="18288"/>
          </a:xfrm>
          <a:prstGeom prst="rect">
            <a:avLst/>
          </a:prstGeom>
          <a:solidFill>
            <a:srgbClr val="B89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371600" y="4983480"/>
            <a:ext cx="2743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CONTACT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5303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 i="0">
                <a:solidFill>
                  <a:srgbClr val="B8975A"/>
                </a:solidFill>
                <a:latin typeface="Arial"/>
              </a:defRPr>
            </a:pPr>
            <a:r>
              <a:t>apple@whartonstone.com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983480"/>
            <a:ext cx="2743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WEB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303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 i="0">
                <a:solidFill>
                  <a:srgbClr val="B8975A"/>
                </a:solidFill>
                <a:latin typeface="Arial"/>
              </a:defRPr>
            </a:pPr>
            <a:r>
              <a:t>www.whartonstone.com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4983480"/>
            <a:ext cx="27432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TEL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5303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 i="0">
                <a:solidFill>
                  <a:srgbClr val="B8975A"/>
                </a:solidFill>
                <a:latin typeface="Arial"/>
              </a:defRPr>
            </a:pPr>
            <a:r>
              <a:t>+86 139 2313 0743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0" y="5806440"/>
            <a:ext cx="67052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0" y="5943600"/>
            <a:ext cx="12191695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 b="0" i="1">
                <a:solidFill>
                  <a:srgbClr val="BBBBBB"/>
                </a:solidFill>
                <a:latin typeface="Arial"/>
              </a:defRPr>
            </a:pPr>
            <a:r>
              <a:t>Expert in 3 &amp; 6MM Ultra-Thin Sintered Stone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00800"/>
            <a:ext cx="12191695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© 2026 Wharton Ultra-Thin Stone  |  253 Products  |  www.whartonstone.com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INFINITE JADE ONYX DQS12712L04 2700X1200X12MM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MILANO TRAVERTINE BEIGE BNL1539465Y  3000X1000X9MM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WT1025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WHARTONSTONE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CHINA TAJ MAHAL 1632683L/1632683YS 3200X1600X12MM MANUFACTURER, FACTORY | WHARTON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WHARTON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29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利古里亚灰-顺辉天成岩板官网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WT891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GDJINQIANG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岩板一线品牌、大规格岩板、专业岩板品牌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GDJINQIANG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利古里亚灰-顺辉天成岩板官网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WT892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墨玉黑-顺辉天成岩板官网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WT897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天青·深灰-顺辉天成岩板官网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WT898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帕利桑多白-顺辉天成岩板官网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WT889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帕利桑多白-顺辉天成岩板官网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WT890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毕加索粉-顺辉天成岩板官网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WT884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磐境-顺辉天成岩板官网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WT885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磐境-顺辉天成岩板官网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WT886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莫奈花园-顺辉天成岩板官网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WT883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39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顶级雪花白-顺辉天成岩板官网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WT887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GDJINQIANG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岩板一线品牌、大规格岩板、专业岩板品牌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GDJINQIANG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SHUNHUITECH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顶级雪花白-顺辉天成岩板官网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SHUNHUI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WT888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JanYeCeramic_lime-stone-bei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JANYECERAMIC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LIME-STONE-BEIGE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3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JANYE ORIGINAL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WT1039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JanYeCeramic_lime-stone-bei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JanYeCeramic_lime-stone-bei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JANYECERAMIC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NEW-MASA-JC1003P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3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JANYE ORIGINAL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WT1003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JanYeCeramic_lime-stone-bei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JanYeCeramic_lime-stone-bei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JANYECERAMIC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SHELL-OFF-WHITE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3 mm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JANYE ORIGINAL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WT1041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  <p:pic>
        <p:nvPicPr>
          <p:cNvPr id="36" name="Picture 35" descr="JanYeCeramic_lime-stone-bei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40" y="4828032"/>
            <a:ext cx="1737360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"  TITLE="PRODUCTS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WT1042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" TITLE="PRODUCTS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WT1043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APACHE-BLUE" CLASS="THEMES_PRODUCTS_TITLE" TITLE="APACHE BLUE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WT1044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APACHE-BLUE" TITLE="APACHE BLUE"&gt;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WT1045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ARMANI" CLASS="THEMES_PRODUCTS_TITLE" TITLE="ARMANI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WT1046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49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ARMANI" TITLE="ARMANI"&gt;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WT1047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GDJINQIANG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岩板一线品牌、大规格岩板、专业岩板品牌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GDJINQIANG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ARMANI-LIGHT-GREY-1" CLASS="THEMES_PRODUCTS_TITLE" TITLE="ARMANI LIGHT GREY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ARMANI-LIGHT-GREY-1" TITLE="ARMANI LIGHT GREY"&gt;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ATHENS-BLACK-GOLD" CLASS="THEMES_PRODUCTS_TITLE" TITLE="ATHENS BLACK GOLD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WT1050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ATHENS-BLACK-GOLD" TITLE="ATHENS BLACK GOLD"&gt;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WT1051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AUSTRALIAN-LIGHT-GREY-SANDSTONE" CLASS="THEMES_PRODUCTS_TITLE" TITLE="AUSTRALIAN LIGHT GREY SANDSTONE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WT1052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AUSTRALIAN-LIGHT-GREY-SANDSTONE" TITLE="AUSTRALIAN LIGHT GREY SANDSTONE"&gt;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WT1053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BRAZILIAN-PANDA-WHITE" CLASS="THEMES_PRODUCTS_TITLE" TITLE="BRAZILIAN PANDA WHITE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WT1054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BRAZILIAN-PANDA-WHITE" TITLE="BRAZILIAN PANDA WHITE"&gt;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WT1055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COLORADO-CANYON" CLASS="THEMES_PRODUCTS_TITLE" TITLE="COLORADO CANYON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WT1056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59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COLORADO-CANYON" TITLE="COLORADO CANYON"&gt;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WT1057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GDJINQIANG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岩板一线品牌、大规格岩板、专业岩板品牌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GDJINQIANG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COSMIC-BLACK" CLASS="THEMES_PRODUCTS_TITLE" TITLE="COSMIC BLACK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WT1058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COSMIC-BLACK" TITLE="COSMIC BLACK"&gt;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WT1059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CRYSTAL-STAR-WHITE-1" CLASS="THEMES_PRODUCTS_TITLE" TITLE="CRYSTAL STAR WHITE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CRYSTAL-STAR-WHITE-1" TITLE="CRYSTAL STAR WHITE"&gt;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EMERALD-BLACK" CLASS="THEMES_PRODUCTS_TITLE" TITLE="EMERALD BLACK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WT1062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EMERALD-BLACK" TITLE="EMERALD BLACK"&gt;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WT1063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FLO-STONE" CLASS="THEMES_PRODUCTS_TITLE" TITLE="FLO STONE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WT1064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FLO-STONE" TITLE="FLO STONE"&gt;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WT1065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GLACIER" CLASS="THEMES_PRODUCTS_TITLE" TITLE="GLACIER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WT1066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69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GLACIER" TITLE="GLACIER"&gt;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WT1067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GDJINQIANG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岩板一线品牌、大规格岩板、专业岩板品牌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GDJINQIANG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GLACIER-1" CLASS="THEMES_PRODUCTS_TITLE" TITLE="GLACIER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GLACIER-1" TITLE="GLACIER"&gt;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GLACIER-WHITE" CLASS="THEMES_PRODUCTS_TITLE" TITLE="GLACIER WHITE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WT1070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GLACIER-WHITE" TITLE="GLACIER WHITE"&gt;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WT1071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ITALIAN-GOLDEN-FLOWER-WHITE" CLASS="THEMES_PRODUCTS_TITLE" TITLE="ITALIAN GOLDEN FLOWER WHITE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WT1072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ITALIAN-GOLDEN-FLOWER-WHITE" TITLE="ITALIAN GOLDEN FLOWER WHITE"&gt;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WT1073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ITALIAN-PANDORA-1" CLASS="THEMES_PRODUCTS_TITLE" TITLE="ITALIAN PANDORA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ITALIAN-PANDORA-1" TITLE="ITALIAN PANDORA"&gt;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ITALIAN-ROMAN-TRAVERTINE" CLASS="THEMES_PRODUCTS_TITLE" TITLE="ITALIAN ROMAN TRAVERTINE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WT1076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79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ITALIAN-ROMAN-TRAVERTINE" TITLE="ITALIAN ROMAN TRAVERTINE"&gt;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POLISHED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WT1077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GDJINQIANG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岩板一线品牌、大规格岩板、专业岩板品牌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GDJINQIANG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ITALIAN-WHITE-ONYX" CLASS="THEMES_PRODUCTS_TITLE" TITLE="ITALIAN WHITE ONYX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WT1078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ITALIAN-WHITE-ONYX" TITLE="ITALIAN WHITE ONYX"&gt;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WT1079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KUNLUN-MOUNTAINS" CLASS="THEMES_PRODUCTS_TITLE" TITLE="KUNLUN MOUNTAINS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KUNLUN-MOUNTAINS" TITLE="KUNLUN MOUNTAINS"&gt;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WT1081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LAGUNA" CLASS="THEMES_PRODUCTS_TITLE" TITLE="LAGUNA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WT1082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LAGUNA" TITLE="LAGUNA"&gt;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WT1083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LAVA" CLASS="THEMES_PRODUCTS_TITLE" TITLE="LAVA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WT1084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LAVA" TITLE="LAVA"&gt;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WT1085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MIDNIGHT-BLACK-1" CLASS="THEMES_PRODUCTS_TITLE" TITLE="MIDNIGHT BLACK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89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MIDNIGHT-BLACK-1" TITLE="MIDNIGHT BLACK"&gt;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GDJINQIANG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岩板一线品牌、大规格岩板、专业岩板品牌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12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GDJINQIANG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90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MOCHA-ELEGANT-WHITE" CLASS="THEMES_PRODUCTS_TITLE" TITLE="MOCHA ELEGANT WHITE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WT1088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91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MOCHA-ELEGANT-WHITE" TITLE="MOCHA ELEGANT WHITE"&gt;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WT1089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MOCHA-INK-BLACK" CLASS="THEMES_PRODUCTS_TITLE" TITLE="MOCHA INK BLACK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WT1090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93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MOCHA-INK-BLACK" TITLE="MOCHA INK BLACK"&gt;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WT1091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94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NAXOS-LIGHT-YELLOW" CLASS="THEMES_PRODUCTS_TITLE" TITLE="NAXOS LIGHT YELLOW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WT1092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NAXOS-LIGHT-YELLOW" TITLE="NAXOS LIGHT YELLOW"&gt;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WT1093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96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NEW-FENDI-WHITE" CLASS="THEMES_PRODUCTS_TITLE" TITLE="NEW FENDI WHITE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WT1094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NEW-FENDI-WHITE" TITLE="NEW FENDI WHITE"&gt;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WT1095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PHOENIX" CLASS="THEMES_PRODUCTS_TITLE" TITLE="PHOENIX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WT1096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6248095" cy="502920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172200" y="109728"/>
            <a:ext cx="5790895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 i="0">
                <a:solidFill>
                  <a:srgbClr val="B8975A"/>
                </a:solidFill>
                <a:latin typeface="Arial"/>
              </a:defRPr>
            </a:pPr>
            <a:r>
              <a:t>BJS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9920" y="109728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 b="0" i="0">
                <a:solidFill>
                  <a:srgbClr val="606060"/>
                </a:solidFill>
                <a:latin typeface="Arial"/>
              </a:defRPr>
            </a:pPr>
            <a:r>
              <a:t>99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502920"/>
            <a:ext cx="62480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172200" y="658368"/>
            <a:ext cx="5790895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600" b="0" i="0">
                <a:solidFill>
                  <a:srgbClr val="FFFFFF"/>
                </a:solidFill>
                <a:latin typeface="Arial"/>
              </a:defRPr>
            </a:pPr>
            <a:r>
              <a:t>PHOENIX" TITLE="PHOENIX"&gt;</a:t>
            </a:r>
            <a:br/>
            <a:r>
              <a:t>												&lt;IMG  CLASS="OK LAZYLOAD TRANS "  DATA-SIZE="AUTO" DATA-SRCSET=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141732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FINISH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52704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SILK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6537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THICKNESS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0195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 mm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2240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FORMAT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27685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1600x3200 mm  |  63x126 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61518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AVAILABLE THICKNESS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2651760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  |  3.5mm  |  3mm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2200" y="2990088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SHEET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3026664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1600x3200  |  3mm: 1000x3000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3364992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NET WEIGHT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3401568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FFFFFF"/>
                </a:solidFill>
                <a:latin typeface="Arial"/>
              </a:defRPr>
            </a:pPr>
            <a:r>
              <a:t>6mm: 14.5 kg/m2  |  3mm: 7.2 kg/m2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72200" y="3739896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SERIE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776472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BJS ORIGINAL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72200" y="411480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 i="0">
                <a:solidFill>
                  <a:srgbClr val="606060"/>
                </a:solidFill>
                <a:latin typeface="Arial"/>
              </a:defRPr>
            </a:pPr>
            <a:r>
              <a:t>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51376"/>
            <a:ext cx="5790895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1" i="0">
                <a:solidFill>
                  <a:srgbClr val="B8975A"/>
                </a:solidFill>
                <a:latin typeface="Arial"/>
              </a:defRPr>
            </a:pPr>
            <a:r>
              <a:t>WT1097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2200" y="4489704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6172200" y="4526280"/>
            <a:ext cx="5790895" cy="7315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172200" y="4572000"/>
            <a:ext cx="5790895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800" b="0" i="0">
                <a:solidFill>
                  <a:srgbClr val="606060"/>
                </a:solidFill>
                <a:latin typeface="Arial"/>
              </a:defRPr>
            </a:pPr>
            <a:r>
              <a:t>MORE VIEWS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